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2794354"/>
          </a:xfrm>
        </p:spPr>
        <p:txBody>
          <a:bodyPr>
            <a:normAutofit/>
          </a:bodyPr>
          <a:lstStyle/>
          <a:p>
            <a:pPr algn="ctr"/>
            <a:r>
              <a:rPr lang="ru-RU" sz="5300" dirty="0" smtClean="0"/>
              <a:t>Неделя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8000" dirty="0" smtClean="0"/>
              <a:t>ДЕНЬ ПОБЕДЫ</a:t>
            </a:r>
            <a:endParaRPr lang="ru-RU" sz="9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597759"/>
            <a:ext cx="9448800" cy="6858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Тематическое проектирование в </a:t>
            </a:r>
            <a:r>
              <a:rPr lang="ru-RU" dirty="0" smtClean="0"/>
              <a:t>средней </a:t>
            </a:r>
            <a:r>
              <a:rPr lang="ru-RU" dirty="0" smtClean="0"/>
              <a:t>группе</a:t>
            </a:r>
          </a:p>
          <a:p>
            <a:r>
              <a:rPr lang="ru-RU" dirty="0" smtClean="0"/>
              <a:t>Музыкальный руководитель: Щукина Надежда </a:t>
            </a:r>
            <a:r>
              <a:rPr lang="ru-RU" dirty="0" err="1" smtClean="0"/>
              <a:t>Камиловна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56834" y="1210614"/>
            <a:ext cx="8641724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МБДОУ «Детский сад №78 комбинированного вида с татарским языком воспитания и обучения» Авиастроительного района </a:t>
            </a:r>
            <a:r>
              <a:rPr lang="ru-RU" dirty="0" err="1" smtClean="0"/>
              <a:t>г.Казани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1056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378039"/>
            <a:ext cx="9601196" cy="907960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Художественное творчество – Рисование</a:t>
            </a:r>
            <a:br>
              <a:rPr lang="ru-RU" sz="4000" dirty="0"/>
            </a:br>
            <a:r>
              <a:rPr lang="ru-RU" sz="4000" dirty="0"/>
              <a:t>Тема:  «</a:t>
            </a:r>
            <a:r>
              <a:rPr lang="ru-RU" sz="4000" u="sng" dirty="0"/>
              <a:t>Салют над городом в честь праздника Победы</a:t>
            </a:r>
            <a:r>
              <a:rPr lang="ru-RU" sz="4000" dirty="0"/>
              <a:t>»</a:t>
            </a:r>
            <a:br>
              <a:rPr lang="ru-RU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                Цель: учить детей отражать в рисунке впечатления от праздника Победы; создавать композицию рисунка, располагая внизу дома и кремлевскую башню</a:t>
            </a:r>
            <a:r>
              <a:rPr lang="ru-RU" dirty="0" smtClean="0"/>
              <a:t>,</a:t>
            </a:r>
            <a:r>
              <a:rPr lang="ru-RU" dirty="0"/>
              <a:t> а вверху – салют. Развивать художественное творчество, эстетическое восприятие. Закреплять умение готовить нужные цвета, смешивая краски </a:t>
            </a:r>
            <a:r>
              <a:rPr lang="ru-RU" dirty="0" smtClean="0"/>
              <a:t>на</a:t>
            </a:r>
            <a:r>
              <a:rPr lang="ru-RU" dirty="0"/>
              <a:t> палитре. Учить образной оценке рисунков. Воспитывать чувство гордости за свою </a:t>
            </a:r>
            <a:r>
              <a:rPr lang="ru-RU" dirty="0" smtClean="0"/>
              <a:t>Родину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0125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636" y="-188175"/>
            <a:ext cx="8788728" cy="6591547"/>
          </a:xfrm>
        </p:spPr>
      </p:pic>
    </p:spTree>
    <p:extLst>
      <p:ext uri="{BB962C8B-B14F-4D97-AF65-F5344CB8AC3E}">
        <p14:creationId xmlns:p14="http://schemas.microsoft.com/office/powerpoint/2010/main" val="305221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Тема: «Угадай предмет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 Цель: учить детей описывать предмет с помощью алгоритма описания предметов (условные символы: принадлежность к природному или </a:t>
            </a:r>
            <a:r>
              <a:rPr lang="ru-RU" dirty="0" smtClean="0"/>
              <a:t>рукотворному</a:t>
            </a:r>
            <a:r>
              <a:rPr lang="ru-RU" dirty="0"/>
              <a:t>   миру, форма, цвет, размер, тяжелый или легкий, части, функции, материал, назначение, прошлое предмета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163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2070161"/>
          </a:xfrm>
        </p:spPr>
        <p:txBody>
          <a:bodyPr>
            <a:normAutofit fontScale="90000"/>
          </a:bodyPr>
          <a:lstStyle/>
          <a:p>
            <a:r>
              <a:rPr lang="ru-RU" dirty="0"/>
              <a:t>Беседа Награда Родины.(Познакомить детей с правительственными наградами, за что они даются, кого награждают, какие бывают награды.)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3052293"/>
            <a:ext cx="9601196" cy="3318936"/>
          </a:xfrm>
        </p:spPr>
        <p:txBody>
          <a:bodyPr>
            <a:normAutofit/>
          </a:bodyPr>
          <a:lstStyle/>
          <a:p>
            <a:r>
              <a:rPr lang="ru-RU" dirty="0" smtClean="0"/>
              <a:t>Рассказ </a:t>
            </a:r>
            <a:r>
              <a:rPr lang="ru-RU" dirty="0"/>
              <a:t>о значении знака «Георгиевская ленточка» и правила его ношения</a:t>
            </a:r>
          </a:p>
          <a:p>
            <a:r>
              <a:rPr lang="ru-RU" dirty="0" err="1"/>
              <a:t>Физминутка</a:t>
            </a:r>
            <a:r>
              <a:rPr lang="ru-RU" dirty="0"/>
              <a:t> «Каким должен быть воин Российской армии</a:t>
            </a:r>
            <a:r>
              <a:rPr lang="ru-RU" dirty="0" smtClean="0"/>
              <a:t>?»</a:t>
            </a:r>
          </a:p>
          <a:p>
            <a:r>
              <a:rPr lang="ru-RU" dirty="0" smtClean="0"/>
              <a:t>ход</a:t>
            </a:r>
            <a:r>
              <a:rPr lang="ru-RU" dirty="0"/>
              <a:t>: Сейчас мы буден передавать этот орден по кругу и называть качества воина – Защитника Отечества. (Смелый, храбрый, ловкий, умный, отважный, сильный, заботливый, мужественный, неустрашимый, здоровый, спортивный и т. д.)</a:t>
            </a:r>
          </a:p>
        </p:txBody>
      </p:sp>
    </p:spTree>
    <p:extLst>
      <p:ext uri="{BB962C8B-B14F-4D97-AF65-F5344CB8AC3E}">
        <p14:creationId xmlns:p14="http://schemas.microsoft.com/office/powerpoint/2010/main" val="3294564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331" y="515156"/>
            <a:ext cx="5875338" cy="5875338"/>
          </a:xfrm>
        </p:spPr>
      </p:pic>
    </p:spTree>
    <p:extLst>
      <p:ext uri="{BB962C8B-B14F-4D97-AF65-F5344CB8AC3E}">
        <p14:creationId xmlns:p14="http://schemas.microsoft.com/office/powerpoint/2010/main" val="2921917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09274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Рассматривание фотографий, иллюстраций с изображением орденов и медалей.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1"/>
            <a:ext cx="4302616" cy="3393107"/>
          </a:xfrm>
        </p:spPr>
        <p:txBody>
          <a:bodyPr/>
          <a:lstStyle/>
          <a:p>
            <a:r>
              <a:rPr lang="ru-RU" dirty="0" smtClean="0"/>
              <a:t>Выставка </a:t>
            </a:r>
            <a:r>
              <a:rPr lang="ru-RU" dirty="0"/>
              <a:t>медалей, которые дети принесли из дома.</a:t>
            </a:r>
          </a:p>
          <a:p>
            <a:r>
              <a:rPr lang="ru-RU" dirty="0"/>
              <a:t>Внесение СD диск с детскими песнями «Будущий солдат» в исполнении группы «</a:t>
            </a:r>
            <a:r>
              <a:rPr lang="ru-RU" dirty="0" err="1"/>
              <a:t>Мультяшки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017" y="2396610"/>
            <a:ext cx="6096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36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3856148" cy="3318936"/>
          </a:xfrm>
        </p:spPr>
        <p:txBody>
          <a:bodyPr/>
          <a:lstStyle/>
          <a:p>
            <a:r>
              <a:rPr lang="ru-RU" dirty="0"/>
              <a:t>Конкурс рисунков на асфальте «Миру – мир!»</a:t>
            </a:r>
          </a:p>
          <a:p>
            <a:r>
              <a:rPr lang="ru-RU" dirty="0"/>
              <a:t>П\И «Хитрая лиса»</a:t>
            </a:r>
          </a:p>
          <a:p>
            <a:r>
              <a:rPr lang="ru-RU" dirty="0"/>
              <a:t>Цель: развивать смекалку, внимание и </a:t>
            </a:r>
            <a:r>
              <a:rPr lang="ru-RU" dirty="0" smtClean="0"/>
              <a:t>бег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233" y="1392300"/>
            <a:ext cx="5853784" cy="501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77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6367797" cy="3318936"/>
          </a:xfrm>
        </p:spPr>
        <p:txBody>
          <a:bodyPr/>
          <a:lstStyle/>
          <a:p>
            <a:r>
              <a:rPr lang="ru-RU" dirty="0"/>
              <a:t>Рассматривание плакатов «Родина мать зовёт!» </a:t>
            </a:r>
            <a:r>
              <a:rPr lang="ru-RU" dirty="0" err="1"/>
              <a:t>И.М.Тоидзе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Письмо с фронта» </a:t>
            </a:r>
            <a:r>
              <a:rPr lang="ru-RU" dirty="0" err="1"/>
              <a:t>А.Лактионов</a:t>
            </a:r>
            <a:r>
              <a:rPr lang="ru-RU" dirty="0"/>
              <a:t>.</a:t>
            </a:r>
          </a:p>
          <a:p>
            <a:r>
              <a:rPr lang="ru-RU" dirty="0"/>
              <a:t>Конструирование «Военный корабль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198" y="591092"/>
            <a:ext cx="3927788" cy="570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1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186</Words>
  <Application>Microsoft Office PowerPoint</Application>
  <PresentationFormat>Широкоэкранный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Garamond</vt:lpstr>
      <vt:lpstr>Натуральные материалы</vt:lpstr>
      <vt:lpstr>Неделя  ДЕНЬ ПОБЕДЫ</vt:lpstr>
      <vt:lpstr>Художественное творчество – Рисование Тема:  «Салют над городом в честь праздника Победы» </vt:lpstr>
      <vt:lpstr>Презентация PowerPoint</vt:lpstr>
      <vt:lpstr>Тема: «Угадай предмет»</vt:lpstr>
      <vt:lpstr>Беседа Награда Родины.(Познакомить детей с правительственными наградами, за что они даются, кого награждают, какие бывают награды.) </vt:lpstr>
      <vt:lpstr>Презентация PowerPoint</vt:lpstr>
      <vt:lpstr>Рассматривание фотографий, иллюстраций с изображением орденов и медалей.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 ДЕНЬ ПОБЕДЫ</dc:title>
  <dc:creator>Алёна Щукина</dc:creator>
  <cp:lastModifiedBy>Алёна Щукина</cp:lastModifiedBy>
  <cp:revision>2</cp:revision>
  <dcterms:created xsi:type="dcterms:W3CDTF">2020-05-05T17:20:07Z</dcterms:created>
  <dcterms:modified xsi:type="dcterms:W3CDTF">2020-05-05T17:31:50Z</dcterms:modified>
</cp:coreProperties>
</file>